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B00A61-7D21-4367-8E85-AD366B4EB6C6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AF3EF5-D64B-4D6C-8F7D-F58F0FC71C6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984776" cy="30563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/>
              </a:rPr>
              <a:t>Использование регионального компонента в воспитании гражданственности и патриотизма</a:t>
            </a:r>
            <a:endParaRPr lang="ru-RU" sz="4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472514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Войтехович</a:t>
            </a:r>
            <a:r>
              <a:rPr lang="ru-RU" sz="1600" b="1" dirty="0" smtClean="0"/>
              <a:t> Александр Владиславович – заместитель директора по учебно-воспитательной работе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8305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922114"/>
          </a:xfrm>
        </p:spPr>
        <p:txBody>
          <a:bodyPr>
            <a:normAutofit fontScale="90000"/>
          </a:bodyPr>
          <a:lstStyle/>
          <a:p>
            <a:r>
              <a:rPr lang="be-BY" dirty="0" smtClean="0"/>
              <a:t>Зберагаючы традыцыі малой радзімы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78288"/>
            <a:ext cx="2952328" cy="41761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484784"/>
            <a:ext cx="3410733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618" y="1988840"/>
            <a:ext cx="325801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7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8256"/>
            <a:ext cx="8682168" cy="1143000"/>
          </a:xfrm>
        </p:spPr>
        <p:txBody>
          <a:bodyPr>
            <a:noAutofit/>
          </a:bodyPr>
          <a:lstStyle/>
          <a:p>
            <a:pPr algn="ctr"/>
            <a:r>
              <a:rPr lang="be-BY" sz="2800" dirty="0" smtClean="0"/>
              <a:t>Справочн</a:t>
            </a:r>
            <a:r>
              <a:rPr lang="ru-RU" sz="2800" dirty="0" err="1" smtClean="0"/>
              <a:t>ик</a:t>
            </a:r>
            <a:r>
              <a:rPr lang="ru-RU" sz="2800" dirty="0" smtClean="0"/>
              <a:t> региональных экскурсионных маршрутов образовательной направленности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004126"/>
            <a:ext cx="4104799" cy="5823744"/>
          </a:xfrm>
        </p:spPr>
      </p:pic>
      <p:sp>
        <p:nvSpPr>
          <p:cNvPr id="5" name="TextBox 4"/>
          <p:cNvSpPr txBox="1"/>
          <p:nvPr/>
        </p:nvSpPr>
        <p:spPr>
          <a:xfrm>
            <a:off x="5580112" y="5234326"/>
            <a:ext cx="3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Справочник был отмечен дипломом </a:t>
            </a:r>
          </a:p>
          <a:p>
            <a:r>
              <a:rPr lang="ru-RU" sz="1600" dirty="0" smtClean="0"/>
              <a:t>Главного управления по образованию Витебского облисполкома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116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849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Летопись учреждения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08720"/>
            <a:ext cx="4104456" cy="5848397"/>
          </a:xfrm>
        </p:spPr>
      </p:pic>
      <p:sp>
        <p:nvSpPr>
          <p:cNvPr id="5" name="TextBox 4"/>
          <p:cNvSpPr txBox="1"/>
          <p:nvPr/>
        </p:nvSpPr>
        <p:spPr>
          <a:xfrm>
            <a:off x="5724128" y="141409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1969-2019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2687401"/>
            <a:ext cx="2785814" cy="39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2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1016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Государственное учреждение дополнительного образования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 err="1" smtClean="0"/>
              <a:t>Докшицкий</a:t>
            </a:r>
            <a:r>
              <a:rPr lang="ru-RU" sz="2400" b="1" dirty="0" smtClean="0"/>
              <a:t> районный центр детей и молодёжи»</a:t>
            </a: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340768"/>
            <a:ext cx="8115300" cy="5410200"/>
          </a:xfrm>
        </p:spPr>
      </p:pic>
    </p:spTree>
    <p:extLst>
      <p:ext uri="{BB962C8B-B14F-4D97-AF65-F5344CB8AC3E}">
        <p14:creationId xmlns:p14="http://schemas.microsoft.com/office/powerpoint/2010/main" val="253181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Войтехович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Александр Владиславович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918" y="1447800"/>
            <a:ext cx="7203713" cy="4800600"/>
          </a:xfrm>
        </p:spPr>
      </p:pic>
    </p:spTree>
    <p:extLst>
      <p:ext uri="{BB962C8B-B14F-4D97-AF65-F5344CB8AC3E}">
        <p14:creationId xmlns:p14="http://schemas.microsoft.com/office/powerpoint/2010/main" val="353285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ГРАФИИ\Я\IMG_20200519_1014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89" y="116632"/>
            <a:ext cx="4896941" cy="36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21967"/>
            <a:ext cx="5184576" cy="3219400"/>
          </a:xfrm>
          <a:prstGeom prst="rect">
            <a:avLst/>
          </a:prstGeom>
        </p:spPr>
      </p:pic>
      <p:pic>
        <p:nvPicPr>
          <p:cNvPr id="1026" name="Picture 2" descr="D:\МОИ ДОКУМЕНТЫ\ТУРИЗМ И КРАЕВЕДЕНИЕ\Отчеты о походах\НА ФЛЕШКУ\Войтехович\Поход май 2013\23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111" y="1385067"/>
            <a:ext cx="38403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488" y="3978593"/>
            <a:ext cx="3852000" cy="27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25760"/>
            <a:ext cx="39296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Туристская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6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помочь каждому учащемуся усовершенствовать свои индивидуальные способности, развиться как личности;</a:t>
            </a:r>
          </a:p>
          <a:p>
            <a:r>
              <a:rPr lang="ru-RU" dirty="0"/>
              <a:t>освоить новые формы туристско-краеведческой и исследовательской работы;</a:t>
            </a:r>
          </a:p>
          <a:p>
            <a:r>
              <a:rPr lang="ru-RU" dirty="0"/>
              <a:t>научить детей работать с краеведческими материалами и литературными справочниками;</a:t>
            </a:r>
          </a:p>
          <a:p>
            <a:r>
              <a:rPr lang="ru-RU" dirty="0"/>
              <a:t>воспитывать патриотизм и гражданственность у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03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6632"/>
            <a:ext cx="4464496" cy="655619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16631"/>
            <a:ext cx="3523810" cy="651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3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8479"/>
            <a:ext cx="4838607" cy="680895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44624"/>
            <a:ext cx="2412746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106717"/>
            <a:ext cx="2640391" cy="37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3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r>
              <a:rPr lang="ru-RU" dirty="0" smtClean="0"/>
              <a:t>Открытая книга </a:t>
            </a:r>
            <a:r>
              <a:rPr lang="ru-RU" dirty="0" err="1" smtClean="0"/>
              <a:t>Докшиччины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91" y="3066355"/>
            <a:ext cx="2613941" cy="369746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29006"/>
            <a:ext cx="2445584" cy="345638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27480"/>
            <a:ext cx="2263691" cy="3202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615" y="3175964"/>
            <a:ext cx="2458964" cy="34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ПУТЕВОДИТЕЛЬ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12776"/>
            <a:ext cx="3312368" cy="5298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956" y="1412775"/>
            <a:ext cx="3339484" cy="534152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436096" y="2348880"/>
            <a:ext cx="1728192" cy="216024"/>
          </a:xfrm>
          <a:prstGeom prst="ellipse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1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2736"/>
            <a:ext cx="4032448" cy="57054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работы по профессиональной ориентации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784" y="3356992"/>
            <a:ext cx="2479044" cy="3501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760" y="1412776"/>
            <a:ext cx="249843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280</TotalTime>
  <Words>96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Использование регионального компонента в воспитании гражданственности и патриотизма</vt:lpstr>
      <vt:lpstr>Войтехович  Александр Владиславович</vt:lpstr>
      <vt:lpstr>Туристская деятельность</vt:lpstr>
      <vt:lpstr>ЗАДАЧИ:</vt:lpstr>
      <vt:lpstr>Презентация PowerPoint</vt:lpstr>
      <vt:lpstr>Презентация PowerPoint</vt:lpstr>
      <vt:lpstr>Открытая книга Докшиччины</vt:lpstr>
      <vt:lpstr>ПУТЕВОДИТЕЛЬ</vt:lpstr>
      <vt:lpstr>Опыт работы по профессиональной ориентации</vt:lpstr>
      <vt:lpstr>Зберагаючы традыцыі малой радзімы</vt:lpstr>
      <vt:lpstr>Справочник региональных экскурсионных маршрутов образовательной направленности</vt:lpstr>
      <vt:lpstr>Летопись учреждения</vt:lpstr>
      <vt:lpstr>Государственное учреждение дополнительного образования «Докшицкий районный центр детей и молодёжи»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регионального компонента в воспитании гражданственности и патриотизма</dc:title>
  <dc:creator>АЛЕКС</dc:creator>
  <cp:lastModifiedBy>User</cp:lastModifiedBy>
  <cp:revision>24</cp:revision>
  <dcterms:created xsi:type="dcterms:W3CDTF">2021-03-24T13:42:30Z</dcterms:created>
  <dcterms:modified xsi:type="dcterms:W3CDTF">2023-05-15T09:21:58Z</dcterms:modified>
</cp:coreProperties>
</file>